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366" r:id="rId32"/>
    <p:sldId id="367" r:id="rId33"/>
    <p:sldId id="400" r:id="rId34"/>
    <p:sldId id="398" r:id="rId35"/>
    <p:sldId id="399" r:id="rId36"/>
    <p:sldId id="396" r:id="rId37"/>
    <p:sldId id="375" r:id="rId38"/>
    <p:sldId id="328" r:id="rId39"/>
    <p:sldId id="364" r:id="rId40"/>
    <p:sldId id="327" r:id="rId41"/>
    <p:sldId id="358" r:id="rId42"/>
    <p:sldId id="371" r:id="rId43"/>
    <p:sldId id="350" r:id="rId44"/>
    <p:sldId id="314" r:id="rId45"/>
    <p:sldId id="368" r:id="rId46"/>
    <p:sldId id="34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366"/>
            <p14:sldId id="367"/>
            <p14:sldId id="400"/>
            <p14:sldId id="398"/>
            <p14:sldId id="399"/>
            <p14:sldId id="396"/>
            <p14:sldId id="375"/>
            <p14:sldId id="328"/>
            <p14:sldId id="364"/>
            <p14:sldId id="327"/>
            <p14:sldId id="358"/>
            <p14:sldId id="37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31"/>
    <a:srgbClr val="A9D18E"/>
    <a:srgbClr val="E6781E"/>
    <a:srgbClr val="FFD2A1"/>
    <a:srgbClr val="54834C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7719" autoAdjust="0"/>
  </p:normalViewPr>
  <p:slideViewPr>
    <p:cSldViewPr snapToGrid="0">
      <p:cViewPr>
        <p:scale>
          <a:sx n="100" d="100"/>
          <a:sy n="100" d="100"/>
        </p:scale>
        <p:origin x="714" y="90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8.jp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1976" y="4439286"/>
            <a:ext cx="1123950" cy="8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1 0.00672 L 0.05951 0.00672 C 0.06185 0.0044 0.06419 0.00209 0.06654 -0.00023 C 0.07214 -0.00532 0.07461 -0.00625 0.0806 -0.01412 C 0.08242 -0.01643 0.08451 -0.01805 0.08607 -0.02106 C 0.08841 -0.02523 0.09037 -0.02986 0.09232 -0.03495 C 0.09375 -0.03889 0.09766 -0.05 0.10013 -0.05439 C 0.10078 -0.05555 0.1017 -0.05578 0.10248 -0.05717 C 0.10768 -0.06643 0.10104 -0.05972 0.10951 -0.06967 C 0.11016 -0.07037 0.11107 -0.07037 0.11185 -0.07106 C 0.11341 -0.07268 0.11472 -0.07523 0.11641 -0.07662 C 0.11823 -0.07801 0.12005 -0.07847 0.12201 -0.07939 C 0.14271 -0.08889 0.13516 -0.08634 0.1517 -0.09051 C 0.1612 -0.08912 0.17097 -0.08889 0.18047 -0.08634 C 0.18138 -0.08611 0.18086 -0.08333 0.18125 -0.08217 C 0.18412 -0.07314 0.1862 -0.06342 0.18998 -0.05578 C 0.1944 -0.04652 0.19974 -0.03727 0.20313 -0.02662 C 0.20534 -0.01967 0.20677 -0.0118 0.20951 -0.00578 C 0.21563 0.00857 0.22149 0.02361 0.22813 0.03727 C 0.23008 0.04098 0.2319 0.04468 0.2336 0.04838 C 0.24349 0.07061 0.22683 0.04954 0.25469 0.09005 C 0.25755 0.09422 0.26055 0.09838 0.26341 0.10255 C 0.2655 0.10625 0.26706 0.11135 0.26953 0.11366 C 0.27474 0.11875 0.28047 0.12107 0.28607 0.12477 C 0.29115 0.12431 0.29662 0.12616 0.30156 0.12338 C 0.30391 0.12223 0.30482 0.11713 0.30638 0.11366 C 0.31654 0.09074 0.31172 0.09676 0.32826 0.07338 C 0.3392 0.05811 0.36185 0.02894 0.36185 0.02894 C 0.36198 0.02755 0.36211 0.02616 0.36263 0.02477 C 0.37005 0.00695 0.36849 0.01621 0.37735 -0.00301 C 0.38503 -0.01921 0.37826 -0.00694 0.38138 -0.01689 C 0.38229 -0.01967 0.38321 -0.02268 0.38451 -0.02523 C 0.39167 -0.04004 0.39284 -0.03819 0.4017 -0.05301 C 0.40339 -0.05578 0.4043 -0.06018 0.40638 -0.06273 C 0.40964 -0.06689 0.41354 -0.06944 0.41732 -0.07245 C 0.42565 -0.0787 0.42565 -0.07847 0.43216 -0.08078 C 0.47826 -0.07268 0.48737 -0.09444 0.50951 -0.04745 C 0.51211 -0.04166 0.51367 -0.03449 0.51563 -0.02801 C 0.52253 0.02986 0.51393 -0.03379 0.5336 0.05949 C 0.53451 0.0632 0.53503 0.06713 0.53594 0.07061 C 0.54076 0.08681 0.54688 0.09861 0.55547 0.10949 C 0.56133 0.1169 0.56849 0.12061 0.57422 0.12755 C 0.57839 0.13264 0.58203 0.14005 0.58685 0.14283 C 0.59401 0.14723 0.60196 0.14653 0.60951 0.14838 C 0.61341 0.14653 0.6181 0.14769 0.62123 0.14283 C 0.6267 0.13403 0.62917 0.12037 0.63373 0.10949 C 0.63698 0.10162 0.64089 0.09468 0.64466 0.08727 C 0.64531 0.08218 0.6461 0.07709 0.64701 0.07199 C 0.64766 0.06829 0.6487 0.06482 0.64935 0.06088 C 0.64974 0.05834 0.64948 0.05533 0.65 0.05255 C 0.65417 0.0338 0.65951 0.01598 0.66341 -0.00301 C 0.6711 -0.04051 0.66289 -0.00208 0.66888 -0.02662 C 0.66992 -0.03102 0.67071 -0.03588 0.67201 -0.04051 C 0.67656 -0.05602 0.68112 -0.06736 0.68763 -0.08078 C 0.68946 -0.08472 0.69141 -0.08865 0.69388 -0.09189 C 0.69571 -0.09421 0.69792 -0.0956 0.7 -0.09745 C 0.74597 -0.09027 0.7181 -0.09768 0.78047 -0.06689 C 0.79089 -0.06157 0.80104 -0.05324 0.81185 -0.05162 L 0.84766 -0.04606 C 0.9 -0.04768 0.88698 -0.02222 0.89531 -0.05856 C 0.89688 -0.06504 0.89857 -0.07152 0.9 -0.07801 C 0.90065 -0.08819 0.90248 -0.09838 0.90156 -0.10856 C 0.90013 -0.12523 0.89675 -0.14143 0.89297 -0.15717 C 0.89024 -0.16875 0.87617 -0.17268 0.87279 -0.17384 C 0.85456 -0.17916 0.8362 -0.18217 0.8181 -0.18634 C 0.80768 -0.18588 0.79714 -0.18773 0.78672 -0.18495 C 0.77995 -0.1831 0.77279 -0.17986 0.76719 -0.17245 C 0.75209 -0.15185 0.74571 -0.1162 0.73841 -0.08773 C 0.73542 -0.04606 0.73177 -0.01782 0.73841 0.02616 C 0.74115 0.04445 0.74727 0.06065 0.75326 0.07616 C 0.75742 0.08727 0.76211 0.09931 0.76888 0.10533 C 0.79531 0.12986 0.80781 0.12639 0.83438 0.12755 C 0.8388 0.12523 0.84336 0.12338 0.84766 0.12061 C 0.853 0.11736 0.85808 0.11273 0.86341 0.10949 C 0.89753 0.08936 0.88086 0.10371 0.89297 0.09283 C 0.90495 0.06111 0.8892 0.10047 0.9056 0.06922 C 0.90573 0.06875 0.90899 0.05648 0.91094 0.05533 C 0.92917 0.04607 0.93112 0.04723 0.94766 0.04561 C 0.95391 0.04885 0.96055 0.0507 0.96654 0.05533 C 0.97552 0.06273 0.98255 0.07223 0.98828 0.08588 C 0.99948 0.11273 1.0043 0.13311 1.01719 0.15255 C 1.0194 0.15602 1.02175 0.1588 1.02422 0.16088 C 1.02578 0.16227 1.02735 0.16181 1.02904 0.1625 L 1.06953 0.15949 C 1.07175 0.1588 1.07045 0.15139 1.07188 0.14838 C 1.07526 0.14144 1.0793 0.13542 1.08373 0.13033 C 1.09336 0.11898 1.09987 0.11898 1.11016 0.11088 C 1.11198 0.10973 1.11302 0.10602 1.11485 0.10533 C 1.12761 0.10186 1.14037 0.1007 1.15326 0.09838 C 1.16367 0.09885 1.17435 0.09537 1.18451 0.09977 C 1.18724 0.10116 1.18698 0.10926 1.18828 0.11366 C 1.1888 0.11528 1.18946 0.11644 1.18998 0.11783 C 1.19024 0.11922 1.19063 0.12199 1.19063 0.12199 " pathEditMode="relative" ptsTypes="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Make, Fun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190867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05548" y="1699454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97615"/>
              <a:ext cx="9725040" cy="1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217615"/>
                <a:ext cx="990468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 Standardized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868456"/>
            <a:ext cx="5671615" cy="5710794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Folks builds apps that parse and present it ... VS Code plugin, GitHub, Markdown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 standardize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TM DSL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TM Automated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</a:t>
            </a:r>
            <a:r>
              <a:rPr lang="en-US" i="1" dirty="0"/>
              <a:t>TM DSL </a:t>
            </a:r>
            <a:r>
              <a:rPr lang="en-US" dirty="0"/>
              <a:t>let's do: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Used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77008" y="1600388"/>
            <a:ext cx="4032500" cy="252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7BDD-BBEC-DBA9-FC4B-7A076707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62" y="151695"/>
            <a:ext cx="595038" cy="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our point!</a:t>
            </a:r>
          </a:p>
          <a:p>
            <a:endParaRPr lang="en-US" dirty="0"/>
          </a:p>
          <a:p>
            <a:r>
              <a:rPr lang="en-US" dirty="0"/>
              <a:t>Open source threat model application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Standalone and web-based versions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OAuth?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166235" y="1176796"/>
            <a:ext cx="4580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</a:rPr>
              <a:t>An Intentionally Vulnerable Threat Model!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8631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C1D36-3835-EA75-1AF3-F06593A5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" y="747531"/>
            <a:ext cx="11306213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Overlays - ADD STRIDE/DREAD/ETC (TODO)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73" y="1376947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1082951"/>
            <a:ext cx="11197943" cy="5640518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                     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Define a standardized risk-specific language to use for threat modeling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Retire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8B8A3-A175-7138-DEA4-F34C38798C4F}"/>
              </a:ext>
            </a:extLst>
          </p:cNvPr>
          <p:cNvSpPr txBox="1"/>
          <p:nvPr/>
        </p:nvSpPr>
        <p:spPr>
          <a:xfrm>
            <a:off x="2820112" y="1044575"/>
            <a:ext cx="1911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14378</TotalTime>
  <Words>2766</Words>
  <Application>Microsoft Office PowerPoint</Application>
  <PresentationFormat>Widescreen</PresentationFormat>
  <Paragraphs>456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Fun to Make, Fun to Use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Define a Standardized TM Language</vt:lpstr>
      <vt:lpstr>Threagile - Example</vt:lpstr>
      <vt:lpstr>Scan Threat Models Like You Scan Code</vt:lpstr>
      <vt:lpstr>CI/CD TM Automated Scans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A Git Workflow - LTM as a Branch</vt:lpstr>
      <vt:lpstr>Another Git Workflow - LTM Included</vt:lpstr>
      <vt:lpstr>Treat Threat Models Like Source Code</vt:lpstr>
      <vt:lpstr>Overlays - ADD STRIDE/DREAD/ETC (TODO)</vt:lpstr>
      <vt:lpstr>Threat Model Workflow</vt:lpstr>
      <vt:lpstr>DFFML Demo</vt:lpstr>
      <vt:lpstr>Context Example - CITATION.cff</vt:lpstr>
      <vt:lpstr>Things That We Think Need Attention</vt:lpstr>
      <vt:lpstr>Where Are the Threat Models?</vt:lpstr>
      <vt:lpstr>Treat Threat Models Like Source Code</vt:lpstr>
      <vt:lpstr>Meta Attack Language (MAL)</vt:lpstr>
      <vt:lpstr>It All Starts with the REPO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248</cp:revision>
  <dcterms:created xsi:type="dcterms:W3CDTF">2021-08-18T04:30:54Z</dcterms:created>
  <dcterms:modified xsi:type="dcterms:W3CDTF">2022-06-07T15:45:51Z</dcterms:modified>
</cp:coreProperties>
</file>